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handoutMasterIdLst>
    <p:handoutMasterId r:id="rId20"/>
  </p:handoutMasterIdLst>
  <p:sldIdLst>
    <p:sldId id="272" r:id="rId2"/>
    <p:sldId id="275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76" r:id="rId12"/>
    <p:sldId id="268" r:id="rId13"/>
    <p:sldId id="269" r:id="rId14"/>
    <p:sldId id="273" r:id="rId15"/>
    <p:sldId id="274" r:id="rId16"/>
    <p:sldId id="270" r:id="rId17"/>
    <p:sldId id="271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AE92D-1AB6-4BE8-961D-64FA6E9F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8607" y="692380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0151-B7D0-4219-B0C3-3D6EE9E60EC2}"/>
              </a:ext>
            </a:extLst>
          </p:cNvPr>
          <p:cNvSpPr txBox="1"/>
          <p:nvPr/>
        </p:nvSpPr>
        <p:spPr>
          <a:xfrm>
            <a:off x="512748" y="316194"/>
            <a:ext cx="112804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 ОБРАЗОВАНИЯ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ГОМЕЛЬСКИЙ ГОСУДАРСТВЕННЫЙ ТЕХНИЧЕСКИЙ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 ИМЕНИ П. О. СУХОГО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автоматизированных и информационных систем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«Информационные технологии»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 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проекта: распределённое приложение «Сжатие изображений квантованием»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Выполнил: студент гр. ИТИ-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Карпенко Д.Е.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Принял: доцент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Комраков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В.В. 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E5884-1B90-4960-89E8-05484480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E23F83-B72B-43A4-80CB-DF8C0A45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517" y="667512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1024-A023-497E-886A-B778BF18987F}"/>
              </a:ext>
            </a:extLst>
          </p:cNvPr>
          <p:cNvSpPr txBox="1"/>
          <p:nvPr/>
        </p:nvSpPr>
        <p:spPr>
          <a:xfrm>
            <a:off x="511052" y="475266"/>
            <a:ext cx="7898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функции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сжатию картинок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F8180-E9BE-4E18-864D-3DE52C4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C822A-4620-4961-8EE2-F417DCD59F0D}"/>
              </a:ext>
            </a:extLst>
          </p:cNvPr>
          <p:cNvSpPr txBox="1"/>
          <p:nvPr/>
        </p:nvSpPr>
        <p:spPr>
          <a:xfrm>
            <a:off x="4460300" y="1945721"/>
            <a:ext cx="7671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Биты данных преобразовываются в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BitMap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Проверяется, то что картинка кратна 8, если она не кратна 8, то добавляется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падинг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Деление картинки на блоки 8 на 8 пикселей.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Нагрузка распределяется при помощи встроенного метода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Дальше для каждого блока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 создается поток.</a:t>
            </a:r>
          </a:p>
          <a:p>
            <a:pPr marL="342900" indent="-342900">
              <a:buAutoNum type="arabicPeriod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0B1CCA-D435-4D1D-A65B-1B0270AA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236" y="1689839"/>
            <a:ext cx="4588310" cy="36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E23F83-B72B-43A4-80CB-DF8C0A45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517" y="667512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1024-A023-497E-886A-B778BF18987F}"/>
              </a:ext>
            </a:extLst>
          </p:cNvPr>
          <p:cNvSpPr txBox="1"/>
          <p:nvPr/>
        </p:nvSpPr>
        <p:spPr>
          <a:xfrm>
            <a:off x="578811" y="472869"/>
            <a:ext cx="7898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функции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сжатию картинок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F8180-E9BE-4E18-864D-3DE52C4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C822A-4620-4961-8EE2-F417DCD59F0D}"/>
              </a:ext>
            </a:extLst>
          </p:cNvPr>
          <p:cNvSpPr txBox="1"/>
          <p:nvPr/>
        </p:nvSpPr>
        <p:spPr>
          <a:xfrm>
            <a:off x="4001549" y="1843028"/>
            <a:ext cx="774583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вычисляет Дискретное косинусное преобразование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каждого канала,  потом квантует с специальной матрицей.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квантования происходит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деквантование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обратное Дискретное косинусное преобразование.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перезаписывается.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Повторяется до того момента пока все блоки будут не обработаны.</a:t>
            </a:r>
          </a:p>
          <a:p>
            <a:pPr marL="342900" indent="-342900">
              <a:buAutoNum type="arabicPeriod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Объединяет блоки и возвращает биты данных. </a:t>
            </a:r>
          </a:p>
          <a:p>
            <a:pPr marL="342900" indent="-342900">
              <a:buAutoNum type="arabicPeriod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0B1CCA-D435-4D1D-A65B-1B0270AA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91" y="2136319"/>
            <a:ext cx="4337108" cy="34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389BD0-4053-4FDC-9EDD-7773B438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7462" y="677327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E98E5-B933-4ECA-8E21-F3DCECAC82D8}"/>
              </a:ext>
            </a:extLst>
          </p:cNvPr>
          <p:cNvSpPr txBox="1"/>
          <p:nvPr/>
        </p:nvSpPr>
        <p:spPr>
          <a:xfrm>
            <a:off x="4085964" y="357186"/>
            <a:ext cx="80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картинки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1EAEA5-C037-479A-8FB0-4C3EB07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74BD3-7E31-4D64-AEF8-74008EC2BF9A}"/>
              </a:ext>
            </a:extLst>
          </p:cNvPr>
          <p:cNvSpPr txBox="1"/>
          <p:nvPr/>
        </p:nvSpPr>
        <p:spPr>
          <a:xfrm>
            <a:off x="5542971" y="4072856"/>
            <a:ext cx="5590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Картинка малого разрешения, формат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размер 16кб, номер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60390-D2FE-4886-A6BA-DA36D66003BE}"/>
              </a:ext>
            </a:extLst>
          </p:cNvPr>
          <p:cNvSpPr txBox="1"/>
          <p:nvPr/>
        </p:nvSpPr>
        <p:spPr>
          <a:xfrm>
            <a:off x="683689" y="4072856"/>
            <a:ext cx="3911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Картинка высокого разрешения, формат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7.87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номер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92357E-0872-471A-896C-BC226053F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" y="941961"/>
            <a:ext cx="3171808" cy="30100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EA03D8-5C90-4C01-AFF2-2CFF67DC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205695"/>
            <a:ext cx="629896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4144161" y="661324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563681" y="548316"/>
            <a:ext cx="36590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Картинка высокого разрешения, формат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1.08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номер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5243091" y="5566408"/>
            <a:ext cx="69489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Картинка высокого разрешения, формат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3.07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номер 4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FB0F3-C68F-47E4-849A-511CD5F19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10" y="2364198"/>
            <a:ext cx="2475964" cy="36776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7E2AD-3774-4FFA-A686-AD25D31B4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79863"/>
            <a:ext cx="6511997" cy="43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48624" y="1440868"/>
            <a:ext cx="309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картинки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картинки 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3FD98-05F7-45F1-8DC2-40EF9BA9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78" y="2006281"/>
            <a:ext cx="4240722" cy="4185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D55602-ED4F-4314-8DBE-D6AC645F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433" y="2964705"/>
            <a:ext cx="5812540" cy="2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72656" y="1290911"/>
            <a:ext cx="309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картинки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картинки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BA47EB-2C88-42EE-8454-D257979E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78" y="1854409"/>
            <a:ext cx="4680533" cy="4337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64FD74-67F9-4CEB-B985-18A385C2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90" y="1714500"/>
            <a:ext cx="4654701" cy="35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A5BFE-A43F-4432-8048-DE7ABF04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3238" y="695866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B6943-FA20-4890-A4ED-53CF5D4FD320}"/>
              </a:ext>
            </a:extLst>
          </p:cNvPr>
          <p:cNvSpPr txBox="1"/>
          <p:nvPr/>
        </p:nvSpPr>
        <p:spPr>
          <a:xfrm>
            <a:off x="1526796" y="578840"/>
            <a:ext cx="1046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 проделанной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FDE4B-5F1A-41C9-9B71-E2185FB08AE4}"/>
              </a:ext>
            </a:extLst>
          </p:cNvPr>
          <p:cNvSpPr txBox="1"/>
          <p:nvPr/>
        </p:nvSpPr>
        <p:spPr>
          <a:xfrm>
            <a:off x="1753298" y="1351508"/>
            <a:ext cx="94608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кластер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блок вычисления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алгоритм распределения нагрузки на кластеры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алгоритм распределения нагрузки на блоки вычисления</a:t>
            </a:r>
          </a:p>
          <a:p>
            <a:pPr marL="285750" indent="-28575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алгоритм, который распараллеливает нагрузку на блоки вычисления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04A376-F49E-40F3-90B8-E7BEDD7A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4C584C-55C3-4C72-AB09-B1437E38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798439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4B19D-3AE0-4996-A593-362151C27D25}"/>
              </a:ext>
            </a:extLst>
          </p:cNvPr>
          <p:cNvSpPr txBox="1"/>
          <p:nvPr/>
        </p:nvSpPr>
        <p:spPr>
          <a:xfrm>
            <a:off x="4887985" y="755009"/>
            <a:ext cx="241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8A721-C707-4B99-9C0A-528A8A087349}"/>
              </a:ext>
            </a:extLst>
          </p:cNvPr>
          <p:cNvSpPr txBox="1"/>
          <p:nvPr/>
        </p:nvSpPr>
        <p:spPr>
          <a:xfrm>
            <a:off x="562062" y="1895912"/>
            <a:ext cx="11065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распределенная информационная система для сжатия картинок методом квантования. Проведены нагрузочные тесты.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488C5-6476-4756-A60E-955EC918E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9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2BA5EC-F16D-4B97-A61B-5CBD731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8219" y="701611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0E31-8E14-4B07-B1D3-34F829D20136}"/>
              </a:ext>
            </a:extLst>
          </p:cNvPr>
          <p:cNvSpPr txBox="1"/>
          <p:nvPr/>
        </p:nvSpPr>
        <p:spPr>
          <a:xfrm>
            <a:off x="2254896" y="479239"/>
            <a:ext cx="768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использованных технологий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1086C-3563-40A5-90EE-9DEE2872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1E7209-21DB-4698-9F90-021D8A9C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53" y="1281894"/>
            <a:ext cx="1797025" cy="17970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A1F6FB0-972C-4407-BA16-5BC23F452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20" y="1869282"/>
            <a:ext cx="4662816" cy="310854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E951CB-BB42-4E0E-8390-0B0DEA40A263}"/>
              </a:ext>
            </a:extLst>
          </p:cNvPr>
          <p:cNvSpPr/>
          <p:nvPr/>
        </p:nvSpPr>
        <p:spPr>
          <a:xfrm>
            <a:off x="1799853" y="136240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Core 6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Winsocket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8E4670-3FD3-4638-8D41-558FA179F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79" y="4060908"/>
            <a:ext cx="2317853" cy="231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23F2A2-E86B-49A3-8799-73860B1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0239" y="6924133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F75-E78D-4F80-A36B-43933420381B}"/>
              </a:ext>
            </a:extLst>
          </p:cNvPr>
          <p:cNvSpPr txBox="1"/>
          <p:nvPr/>
        </p:nvSpPr>
        <p:spPr>
          <a:xfrm>
            <a:off x="1467706" y="528342"/>
            <a:ext cx="9010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 распределенной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97E4-F876-4D6C-B9CC-7187132946D3}"/>
              </a:ext>
            </a:extLst>
          </p:cNvPr>
          <p:cNvSpPr txBox="1"/>
          <p:nvPr/>
        </p:nvSpPr>
        <p:spPr>
          <a:xfrm>
            <a:off x="1593541" y="2348938"/>
            <a:ext cx="6050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вычисления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CFE74-4BD5-4718-B5C3-5906B321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E6FB4E-DF57-488D-BB2C-14BB31EE9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39" y="1459505"/>
            <a:ext cx="4610799" cy="49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2BA5EC-F16D-4B97-A61B-5CBD731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8219" y="701611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16.12.2024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0E31-8E14-4B07-B1D3-34F829D20136}"/>
              </a:ext>
            </a:extLst>
          </p:cNvPr>
          <p:cNvSpPr txBox="1"/>
          <p:nvPr/>
        </p:nvSpPr>
        <p:spPr>
          <a:xfrm>
            <a:off x="3273025" y="470850"/>
            <a:ext cx="582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1086C-3563-40A5-90EE-9DEE2872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4D2C8A-2812-4BB9-A33E-3A4C69AC41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91" y="1611155"/>
            <a:ext cx="8583217" cy="4304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87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B1B065-B868-45C9-A033-968D58CF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0619" y="713665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5B454-A35D-4F94-8D15-24C5FA5467F0}"/>
              </a:ext>
            </a:extLst>
          </p:cNvPr>
          <p:cNvSpPr txBox="1"/>
          <p:nvPr/>
        </p:nvSpPr>
        <p:spPr>
          <a:xfrm>
            <a:off x="3136215" y="560673"/>
            <a:ext cx="5919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сервера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D446BF-718D-4E50-88BD-ED9436A5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97570F-4798-4B33-BC78-4294DFFB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41" y="1254615"/>
            <a:ext cx="6057900" cy="4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BF94D0-BA93-4BB9-8E46-5D86D903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85394" y="72923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4E4C6-222B-41E2-92E3-404285700FC7}"/>
              </a:ext>
            </a:extLst>
          </p:cNvPr>
          <p:cNvSpPr txBox="1"/>
          <p:nvPr/>
        </p:nvSpPr>
        <p:spPr>
          <a:xfrm>
            <a:off x="2018032" y="732994"/>
            <a:ext cx="8155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кластера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C343D2-6F40-405F-8F09-544FA758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2C124-554B-40A0-A22F-E6C8F27C4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20168"/>
            <a:ext cx="4937125" cy="48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F7C62A-FBBD-4560-82F5-6509BC4F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5344" y="714946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531E7-47C7-4F36-BCBA-414CAA37127B}"/>
              </a:ext>
            </a:extLst>
          </p:cNvPr>
          <p:cNvSpPr txBox="1"/>
          <p:nvPr/>
        </p:nvSpPr>
        <p:spPr>
          <a:xfrm>
            <a:off x="2096128" y="737095"/>
            <a:ext cx="7999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блока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3EAD3B-7845-45CC-BBD3-C56901DE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AAB73D-274E-4C71-BCCF-8596C2BE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4" y="1655127"/>
            <a:ext cx="6187552" cy="37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A900BE-1410-4C19-ACA4-B75428EF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2019" y="72542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2FE18-0EA3-41D4-A17D-BD4C0DD7AE65}"/>
              </a:ext>
            </a:extLst>
          </p:cNvPr>
          <p:cNvSpPr txBox="1"/>
          <p:nvPr/>
        </p:nvSpPr>
        <p:spPr>
          <a:xfrm>
            <a:off x="771525" y="285927"/>
            <a:ext cx="1164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распределения нагрузки на кластеры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16552-688E-460F-8385-F80362001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6C04D-B49F-41E5-96E6-FAFD1847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46" y="1233487"/>
            <a:ext cx="2616199" cy="50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176FE1-76A6-402D-9C88-2C300FF0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7403" y="6739716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16.12.2024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9B719-FAE4-4B36-A98C-28222B7CEFF3}"/>
              </a:ext>
            </a:extLst>
          </p:cNvPr>
          <p:cNvSpPr txBox="1"/>
          <p:nvPr/>
        </p:nvSpPr>
        <p:spPr>
          <a:xfrm>
            <a:off x="2763604" y="487788"/>
            <a:ext cx="6664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распределения нагрузки на блоке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32E3D1-DA7D-4581-ADBA-7AFCFCE8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ED95C9-4DD5-47E6-B0AC-993A319C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46" y="1661241"/>
            <a:ext cx="5279705" cy="46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{8A207A7B-73A2-4690-AE75-70EC778BF558}tf78438558_win32</Template>
  <TotalTime>8350</TotalTime>
  <Words>382</Words>
  <Application>Microsoft Office PowerPoint</Application>
  <PresentationFormat>Широкоэкранный</PresentationFormat>
  <Paragraphs>87</Paragraphs>
  <Slides>17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Garamond</vt:lpstr>
      <vt:lpstr>Times New Roman</vt:lpstr>
      <vt:lpstr>СавонVTI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Карпенко Даниил ИТИ-22</dc:title>
  <dc:creator>Даниил Карпенко</dc:creator>
  <cp:lastModifiedBy>Даниил Карпенко</cp:lastModifiedBy>
  <cp:revision>83</cp:revision>
  <dcterms:created xsi:type="dcterms:W3CDTF">2023-05-14T17:37:04Z</dcterms:created>
  <dcterms:modified xsi:type="dcterms:W3CDTF">2024-12-17T08:55:05Z</dcterms:modified>
</cp:coreProperties>
</file>